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5"/>
  </p:sldMasterIdLst>
  <p:notesMasterIdLst>
    <p:notesMasterId r:id="rId10"/>
  </p:notesMasterIdLst>
  <p:sldIdLst>
    <p:sldId id="430" r:id="rId6"/>
    <p:sldId id="431" r:id="rId7"/>
    <p:sldId id="432" r:id="rId8"/>
    <p:sldId id="43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85D201-6D22-DD44-00E9-19DE462300F6}" v="32" dt="2025-10-02T15:27:06.405"/>
    <p1510:client id="{FCAD1855-F8B3-E0F1-EBE0-106BEF8C382E}" v="20" dt="2025-10-02T15:29:48.1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(GSMA) Yolanda Sanz" userId="S::yolanda.sanz@gsmamembergateway.com::e0e4da75-a938-450e-a9e8-4f16b1c4fdec" providerId="AD" clId="Web-{BC85D201-6D22-DD44-00E9-19DE462300F6}"/>
    <pc:docChg chg="modSld">
      <pc:chgData name="(GSMA) Yolanda Sanz" userId="S::yolanda.sanz@gsmamembergateway.com::e0e4da75-a938-450e-a9e8-4f16b1c4fdec" providerId="AD" clId="Web-{BC85D201-6D22-DD44-00E9-19DE462300F6}" dt="2025-10-02T15:26:50.747" v="8"/>
      <pc:docMkLst>
        <pc:docMk/>
      </pc:docMkLst>
      <pc:sldChg chg="addSp delSp modSp">
        <pc:chgData name="(GSMA) Yolanda Sanz" userId="S::yolanda.sanz@gsmamembergateway.com::e0e4da75-a938-450e-a9e8-4f16b1c4fdec" providerId="AD" clId="Web-{BC85D201-6D22-DD44-00E9-19DE462300F6}" dt="2025-10-02T15:26:50.747" v="8"/>
        <pc:sldMkLst>
          <pc:docMk/>
          <pc:sldMk cId="310281227" sldId="431"/>
        </pc:sldMkLst>
        <pc:graphicFrameChg chg="mod modGraphic">
          <ac:chgData name="(GSMA) Yolanda Sanz" userId="S::yolanda.sanz@gsmamembergateway.com::e0e4da75-a938-450e-a9e8-4f16b1c4fdec" providerId="AD" clId="Web-{BC85D201-6D22-DD44-00E9-19DE462300F6}" dt="2025-10-02T15:26:50.747" v="8"/>
          <ac:graphicFrameMkLst>
            <pc:docMk/>
            <pc:sldMk cId="310281227" sldId="431"/>
            <ac:graphicFrameMk id="2" creationId="{2CD8C8A1-C6E3-F4EC-3AF9-F5FDDD018DD7}"/>
          </ac:graphicFrameMkLst>
        </pc:graphicFrameChg>
        <pc:graphicFrameChg chg="add del mod">
          <ac:chgData name="(GSMA) Yolanda Sanz" userId="S::yolanda.sanz@gsmamembergateway.com::e0e4da75-a938-450e-a9e8-4f16b1c4fdec" providerId="AD" clId="Web-{BC85D201-6D22-DD44-00E9-19DE462300F6}" dt="2025-10-02T15:26:46.169" v="6"/>
          <ac:graphicFrameMkLst>
            <pc:docMk/>
            <pc:sldMk cId="310281227" sldId="431"/>
            <ac:graphicFrameMk id="5" creationId="{1CC634A4-EF88-1D5C-CD7F-B79FF9692313}"/>
          </ac:graphicFrameMkLst>
        </pc:graphicFrameChg>
      </pc:sldChg>
    </pc:docChg>
  </pc:docChgLst>
  <pc:docChgLst>
    <pc:chgData name="(GSMA) Yolanda Sanz" userId="S::yolanda.sanz@gsmamembergateway.com::e0e4da75-a938-450e-a9e8-4f16b1c4fdec" providerId="AD" clId="Web-{FCAD1855-F8B3-E0F1-EBE0-106BEF8C382E}"/>
    <pc:docChg chg="modSld">
      <pc:chgData name="(GSMA) Yolanda Sanz" userId="S::yolanda.sanz@gsmamembergateway.com::e0e4da75-a938-450e-a9e8-4f16b1c4fdec" providerId="AD" clId="Web-{FCAD1855-F8B3-E0F1-EBE0-106BEF8C382E}" dt="2025-10-02T15:29:48.139" v="19"/>
      <pc:docMkLst>
        <pc:docMk/>
      </pc:docMkLst>
      <pc:sldChg chg="modSp">
        <pc:chgData name="(GSMA) Yolanda Sanz" userId="S::yolanda.sanz@gsmamembergateway.com::e0e4da75-a938-450e-a9e8-4f16b1c4fdec" providerId="AD" clId="Web-{FCAD1855-F8B3-E0F1-EBE0-106BEF8C382E}" dt="2025-10-02T15:29:48.139" v="19"/>
        <pc:sldMkLst>
          <pc:docMk/>
          <pc:sldMk cId="310281227" sldId="431"/>
        </pc:sldMkLst>
        <pc:graphicFrameChg chg="mod modGraphic">
          <ac:chgData name="(GSMA) Yolanda Sanz" userId="S::yolanda.sanz@gsmamembergateway.com::e0e4da75-a938-450e-a9e8-4f16b1c4fdec" providerId="AD" clId="Web-{FCAD1855-F8B3-E0F1-EBE0-106BEF8C382E}" dt="2025-10-02T15:29:48.139" v="19"/>
          <ac:graphicFrameMkLst>
            <pc:docMk/>
            <pc:sldMk cId="310281227" sldId="431"/>
            <ac:graphicFrameMk id="2" creationId="{2CD8C8A1-C6E3-F4EC-3AF9-F5FDDD018DD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3D2FC-2C47-4E5F-AA09-85F0CC9E7850}" type="datetimeFigureOut">
              <a:rPr lang="en-GB" smtClean="0"/>
              <a:t>02/10/2025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95AE94-9319-4F1D-80DC-C826970139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67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B3A61E-7F3F-3CF1-1C97-F112C1BF1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56CC967-8671-5AE8-30DD-B08D433AE1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F3FF49D-CBF9-4519-09EC-73F42A6321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8BC0A0-9001-BD4F-7C11-03F40AB2A7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26F95-6645-4D84-B47C-E7B4E1A6F545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80751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B129C-4D1D-BF40-2366-AD0B04FAE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0D2CEB6-E96C-7A05-EC3D-ABFC626F51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5DDC709-7616-D643-34FC-A556010BE9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63410C8-75D6-BB38-357D-CAA0C3B69B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26F95-6645-4D84-B47C-E7B4E1A6F545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0637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DC4BD-1D4F-7F91-3DDC-08AFBF599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785DC17-B0E6-C964-162B-35DC90C137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5775448F-4D9F-1466-2553-F19A9D22CF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DF83FA1-437A-25D8-CD2E-52DF747CD7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26F95-6645-4D84-B47C-E7B4E1A6F545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09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422CB22-A80F-B3D8-0213-5BA9FAAD6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GSMA 2025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49CDB8D-9295-3AC0-B4E8-596DA4387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C77D3-387C-4881-A960-1F7F91E3F80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9C5A4D93-8CE8-20E4-92D9-E14FE07BBD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0561" y="1784171"/>
            <a:ext cx="11310086" cy="638637"/>
          </a:xfrm>
        </p:spPr>
        <p:txBody>
          <a:bodyPr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add title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AB830C5-48C1-F895-C775-9780DF9B34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C82A8F72-CB80-8FA5-CB83-FA47A6936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0560" y="2575207"/>
            <a:ext cx="11310086" cy="484748"/>
          </a:xfrm>
        </p:spPr>
        <p:txBody>
          <a:bodyPr/>
          <a:lstStyle>
            <a:lvl1pPr>
              <a:defRPr sz="27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13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972ED41C-BC63-CCC9-525D-2F7C1D56F627}"/>
              </a:ext>
            </a:extLst>
          </p:cNvPr>
          <p:cNvGrpSpPr/>
          <p:nvPr userDrawn="1"/>
        </p:nvGrpSpPr>
        <p:grpSpPr>
          <a:xfrm rot="16200000">
            <a:off x="2667001" y="-2667002"/>
            <a:ext cx="6857999" cy="12192002"/>
            <a:chOff x="3" y="-1"/>
            <a:chExt cx="24382416" cy="2438242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D1B524B-3D40-A964-AE67-36FE4D8385E0}"/>
                </a:ext>
              </a:extLst>
            </p:cNvPr>
            <p:cNvSpPr/>
            <p:nvPr/>
          </p:nvSpPr>
          <p:spPr>
            <a:xfrm rot="16200000">
              <a:off x="6096003" y="-6096000"/>
              <a:ext cx="12190416" cy="2438241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511F6C9-8F96-B31B-E24E-C5A2B8D6DA99}"/>
                </a:ext>
              </a:extLst>
            </p:cNvPr>
            <p:cNvGrpSpPr/>
            <p:nvPr userDrawn="1"/>
          </p:nvGrpSpPr>
          <p:grpSpPr>
            <a:xfrm>
              <a:off x="3" y="12191209"/>
              <a:ext cx="24382416" cy="12191214"/>
              <a:chOff x="3" y="12879162"/>
              <a:chExt cx="24382416" cy="669074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89ECD7D-3D62-C3F0-8DC0-E6A2C72260EF}"/>
                  </a:ext>
                </a:extLst>
              </p:cNvPr>
              <p:cNvSpPr>
                <a:spLocks/>
              </p:cNvSpPr>
              <p:nvPr/>
            </p:nvSpPr>
            <p:spPr>
              <a:xfrm rot="16200000">
                <a:off x="10852760" y="2026407"/>
                <a:ext cx="2676903" cy="2438241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F71AC1C-6861-88DE-0456-AB5F6C35D8CE}"/>
                  </a:ext>
                </a:extLst>
              </p:cNvPr>
              <p:cNvSpPr/>
              <p:nvPr/>
            </p:nvSpPr>
            <p:spPr>
              <a:xfrm rot="16200000">
                <a:off x="11067304" y="4488770"/>
                <a:ext cx="2247816" cy="24382411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7E037D4-079F-4C16-7B74-BDFEB31FD933}"/>
                  </a:ext>
                </a:extLst>
              </p:cNvPr>
              <p:cNvSpPr>
                <a:spLocks/>
              </p:cNvSpPr>
              <p:nvPr userDrawn="1"/>
            </p:nvSpPr>
            <p:spPr>
              <a:xfrm rot="16200000">
                <a:off x="11308201" y="6495688"/>
                <a:ext cx="1766018" cy="2438241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E0493D-61A7-878A-76BD-FCC834E1786E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40561" y="2965676"/>
            <a:ext cx="5208132" cy="421494"/>
          </a:xfrm>
        </p:spPr>
        <p:txBody>
          <a:bodyPr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987D87-0237-95AC-CF2A-0A06A3DDEA1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GSMA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9CCE7D-722A-BE32-8704-7FDDF2102C3A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1C77D3-387C-4881-A960-1F7F91E3F80B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27B900B3-DF3E-739D-34F9-3945912E39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780988D1-2308-8A71-5492-5AE99664108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0561" y="3538620"/>
            <a:ext cx="5208132" cy="919081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851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7679">
          <p15:clr>
            <a:srgbClr val="FBAE40"/>
          </p15:clr>
        </p15:guide>
        <p15:guide id="2" orient="horz" pos="432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61" y="440532"/>
            <a:ext cx="11309418" cy="51090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GSMA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C77D3-387C-4881-A960-1F7F91E3F80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EBFC167-B716-A327-ECFD-AEC5D22B5F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093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0561" y="440532"/>
            <a:ext cx="11309418" cy="51090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2200">
                <a:solidFill>
                  <a:schemeClr val="accent4"/>
                </a:solidFill>
              </a:defRPr>
            </a:lvl1pPr>
            <a:lvl2pPr>
              <a:defRPr sz="2200"/>
            </a:lvl2pPr>
            <a:lvl3pPr>
              <a:defRPr sz="1600"/>
            </a:lvl3pPr>
            <a:lvl4pPr>
              <a:buClr>
                <a:schemeClr val="accent4"/>
              </a:buClr>
              <a:defRPr sz="1600"/>
            </a:lvl4pPr>
            <a:lvl5pPr>
              <a:defRPr sz="9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GSMA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C77D3-387C-4881-A960-1F7F91E3F80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8B74983-247E-E6E7-44B9-B45188B0AB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019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61" y="440532"/>
            <a:ext cx="11309418" cy="51090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560" y="1768475"/>
            <a:ext cx="5466427" cy="4379119"/>
          </a:xfrm>
        </p:spPr>
        <p:txBody>
          <a:bodyPr/>
          <a:lstStyle>
            <a:lvl1pPr>
              <a:defRPr sz="2200">
                <a:solidFill>
                  <a:schemeClr val="accent4"/>
                </a:solidFill>
              </a:defRPr>
            </a:lvl1pPr>
            <a:lvl2pPr>
              <a:defRPr sz="2200"/>
            </a:lvl2pPr>
            <a:lvl3pPr>
              <a:defRPr sz="1600"/>
            </a:lvl3pPr>
            <a:lvl4pPr>
              <a:buClr>
                <a:schemeClr val="accent4"/>
              </a:buClr>
              <a:defRPr sz="1600"/>
            </a:lvl4pPr>
            <a:lvl5pPr>
              <a:defRPr sz="9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GSMA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C77D3-387C-4881-A960-1F7F91E3F80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B54E90F-50F9-D450-21A3-1F26B493D0B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5012" y="1768475"/>
            <a:ext cx="5465634" cy="4379119"/>
          </a:xfrm>
        </p:spPr>
        <p:txBody>
          <a:bodyPr/>
          <a:lstStyle>
            <a:lvl1pPr>
              <a:defRPr sz="2200">
                <a:solidFill>
                  <a:schemeClr val="accent4"/>
                </a:solidFill>
              </a:defRPr>
            </a:lvl1pPr>
            <a:lvl2pPr>
              <a:defRPr sz="2200"/>
            </a:lvl2pPr>
            <a:lvl3pPr>
              <a:defRPr sz="1600"/>
            </a:lvl3pPr>
            <a:lvl4pPr>
              <a:defRPr sz="1600"/>
            </a:lvl4pPr>
            <a:lvl5pPr>
              <a:defRPr sz="9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3240DBB-AF57-9221-705F-3C7F495A8F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633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561" y="440532"/>
            <a:ext cx="11309418" cy="51090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561" y="1768475"/>
            <a:ext cx="3562520" cy="4379119"/>
          </a:xfrm>
        </p:spPr>
        <p:txBody>
          <a:bodyPr/>
          <a:lstStyle>
            <a:lvl1pPr>
              <a:defRPr sz="2200">
                <a:solidFill>
                  <a:schemeClr val="accent4"/>
                </a:solidFill>
              </a:defRPr>
            </a:lvl1pPr>
            <a:lvl2pPr>
              <a:defRPr sz="2200"/>
            </a:lvl2pPr>
            <a:lvl3pPr>
              <a:defRPr sz="1600"/>
            </a:lvl3pPr>
            <a:lvl4pPr>
              <a:buClr>
                <a:schemeClr val="accent4"/>
              </a:buClr>
              <a:defRPr sz="1600"/>
            </a:lvl4pPr>
            <a:lvl5pPr>
              <a:defRPr sz="9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GSMA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C77D3-387C-4881-A960-1F7F91E3F80B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33240DBB-AF57-9221-705F-3C7F495A8F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1CFBB50-87E0-D806-5666-9B050DB8CBC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314740" y="1768475"/>
            <a:ext cx="3562520" cy="4379119"/>
          </a:xfrm>
        </p:spPr>
        <p:txBody>
          <a:bodyPr/>
          <a:lstStyle>
            <a:lvl1pPr>
              <a:defRPr sz="2200">
                <a:solidFill>
                  <a:schemeClr val="accent4"/>
                </a:solidFill>
              </a:defRPr>
            </a:lvl1pPr>
            <a:lvl2pPr>
              <a:defRPr sz="2200"/>
            </a:lvl2pPr>
            <a:lvl3pPr>
              <a:defRPr sz="1600"/>
            </a:lvl3pPr>
            <a:lvl4pPr>
              <a:buClr>
                <a:schemeClr val="accent4"/>
              </a:buClr>
              <a:defRPr sz="1600"/>
            </a:lvl4pPr>
            <a:lvl5pPr>
              <a:defRPr sz="9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50B4A51-2A2C-566C-3CFC-3BEF1B68A01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187459" y="1768475"/>
            <a:ext cx="3562520" cy="4379119"/>
          </a:xfrm>
        </p:spPr>
        <p:txBody>
          <a:bodyPr/>
          <a:lstStyle>
            <a:lvl1pPr>
              <a:defRPr sz="2200">
                <a:solidFill>
                  <a:schemeClr val="accent4"/>
                </a:solidFill>
              </a:defRPr>
            </a:lvl1pPr>
            <a:lvl2pPr>
              <a:defRPr sz="2200"/>
            </a:lvl2pPr>
            <a:lvl3pPr>
              <a:defRPr sz="1600"/>
            </a:lvl3pPr>
            <a:lvl4pPr>
              <a:buClr>
                <a:schemeClr val="accent4"/>
              </a:buClr>
              <a:defRPr sz="1600"/>
            </a:lvl4pPr>
            <a:lvl5pPr>
              <a:defRPr sz="9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6018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GSMA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C77D3-387C-4881-A960-1F7F91E3F80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2758138-419D-87A6-0DB7-D6D6767663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86778" y="6435640"/>
            <a:ext cx="1063869" cy="16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3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561" y="440532"/>
            <a:ext cx="11309418" cy="51090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229" y="1768475"/>
            <a:ext cx="11309418" cy="4379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0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0560" y="6472417"/>
            <a:ext cx="1844897" cy="15388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>
              <a:defRPr sz="1000" spc="-2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© GSMA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00617" y="230006"/>
            <a:ext cx="450029" cy="15388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1000" spc="-20" baseline="0">
                <a:solidFill>
                  <a:schemeClr val="tx1"/>
                </a:solidFill>
              </a:defRPr>
            </a:lvl1pPr>
          </a:lstStyle>
          <a:p>
            <a:fld id="{B51C77D3-387C-4881-A960-1F7F91E3F80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044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l" defTabSz="914355" rtl="0" eaLnBrk="1" latinLnBrk="0" hangingPunct="1">
        <a:lnSpc>
          <a:spcPct val="83000"/>
        </a:lnSpc>
        <a:spcBef>
          <a:spcPct val="0"/>
        </a:spcBef>
        <a:buNone/>
        <a:defRPr sz="4000" b="1" kern="1200" spc="-175" baseline="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0" indent="0" algn="l" defTabSz="914355" rtl="0" eaLnBrk="1" latinLnBrk="0" hangingPunct="1">
        <a:lnSpc>
          <a:spcPct val="83000"/>
        </a:lnSpc>
        <a:spcBef>
          <a:spcPts val="0"/>
        </a:spcBef>
        <a:buFont typeface="Arial" panose="020B0604020202020204" pitchFamily="34" charset="0"/>
        <a:buNone/>
        <a:defRPr sz="2200" b="1" kern="1200" spc="-65" baseline="0">
          <a:solidFill>
            <a:srgbClr val="C00000"/>
          </a:solidFill>
          <a:latin typeface="+mn-lt"/>
          <a:ea typeface="+mn-ea"/>
          <a:cs typeface="+mn-cs"/>
        </a:defRPr>
      </a:lvl1pPr>
      <a:lvl2pPr marL="0" indent="0" algn="l" defTabSz="914355" rtl="0" eaLnBrk="1" latinLnBrk="0" hangingPunct="1">
        <a:lnSpc>
          <a:spcPct val="83000"/>
        </a:lnSpc>
        <a:spcBef>
          <a:spcPts val="0"/>
        </a:spcBef>
        <a:buFont typeface="Arial" panose="020B0604020202020204" pitchFamily="34" charset="0"/>
        <a:buNone/>
        <a:defRPr sz="2000" kern="1200" spc="-65" baseline="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355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>
          <a:srgbClr val="C00000"/>
        </a:buClr>
        <a:buFont typeface="Arial" panose="020B0604020202020204" pitchFamily="34" charset="0"/>
        <a:buChar char="•"/>
        <a:defRPr sz="1800" kern="1200" spc="-65" baseline="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180000" algn="l" defTabSz="914355" rtl="0" eaLnBrk="1" latinLnBrk="0" hangingPunct="1">
        <a:lnSpc>
          <a:spcPct val="88000"/>
        </a:lnSpc>
        <a:spcBef>
          <a:spcPts val="300"/>
        </a:spcBef>
        <a:spcAft>
          <a:spcPts val="0"/>
        </a:spcAft>
        <a:buClr>
          <a:schemeClr val="accent4"/>
        </a:buClr>
        <a:buFont typeface="Symbol" panose="05050102010706020507" pitchFamily="18" charset="2"/>
        <a:buChar char=""/>
        <a:defRPr sz="1400" kern="1200" spc="-65" baseline="0">
          <a:solidFill>
            <a:schemeClr val="tx1"/>
          </a:solidFill>
          <a:latin typeface="+mn-lt"/>
          <a:ea typeface="+mn-ea"/>
          <a:cs typeface="+mn-cs"/>
        </a:defRPr>
      </a:lvl4pPr>
      <a:lvl5pPr marL="612000" indent="-172800" algn="l" defTabSz="914355" rtl="0" eaLnBrk="1" latinLnBrk="0" hangingPunct="1">
        <a:lnSpc>
          <a:spcPct val="95000"/>
        </a:lnSpc>
        <a:spcBef>
          <a:spcPts val="300"/>
        </a:spcBef>
        <a:buFont typeface="Symbol" panose="05050102010706020507" pitchFamily="18" charset="2"/>
        <a:buChar char="-"/>
        <a:defRPr sz="1400" kern="1200" spc="-15" baseline="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3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15359">
          <p15:clr>
            <a:srgbClr val="F26B43"/>
          </p15:clr>
        </p15:guide>
        <p15:guide id="3" pos="555">
          <p15:clr>
            <a:srgbClr val="F26B43"/>
          </p15:clr>
        </p15:guide>
        <p15:guide id="4" pos="14803">
          <p15:clr>
            <a:srgbClr val="F26B43"/>
          </p15:clr>
        </p15:guide>
        <p15:guide id="5" orient="horz">
          <p15:clr>
            <a:srgbClr val="F26B43"/>
          </p15:clr>
        </p15:guide>
        <p15:guide id="6" orient="horz" pos="8640">
          <p15:clr>
            <a:srgbClr val="F26B43"/>
          </p15:clr>
        </p15:guide>
        <p15:guide id="7" orient="horz" pos="555">
          <p15:clr>
            <a:srgbClr val="F26B43"/>
          </p15:clr>
        </p15:guide>
        <p15:guide id="8" orient="horz" pos="80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2ADDA-FEEE-A15B-64E8-73DBD4FFC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E05AACC-6A11-408F-65F3-0F3737DC1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GSMA 2025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34E99D8-574F-D945-2AAB-872822D7A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C77D3-387C-4881-A960-1F7F91E3F80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A26840BB-1767-7A62-A8B0-D53990462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957" y="1942892"/>
            <a:ext cx="11310086" cy="638636"/>
          </a:xfrm>
        </p:spPr>
        <p:txBody>
          <a:bodyPr/>
          <a:lstStyle/>
          <a:p>
            <a:r>
              <a:rPr lang="fr-FR"/>
              <a:t>ISAG AGENDA Template </a:t>
            </a:r>
          </a:p>
        </p:txBody>
      </p:sp>
    </p:spTree>
    <p:extLst>
      <p:ext uri="{BB962C8B-B14F-4D97-AF65-F5344CB8AC3E}">
        <p14:creationId xmlns:p14="http://schemas.microsoft.com/office/powerpoint/2010/main" val="1436012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1DD6A-B4DC-33D8-5B87-E15796DD5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CD8C8A1-C6E3-F4EC-3AF9-F5FDDD018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573791"/>
              </p:ext>
            </p:extLst>
          </p:nvPr>
        </p:nvGraphicFramePr>
        <p:xfrm>
          <a:off x="552425" y="735064"/>
          <a:ext cx="10813667" cy="5057918"/>
        </p:xfrm>
        <a:graphic>
          <a:graphicData uri="http://schemas.openxmlformats.org/drawingml/2006/table">
            <a:tbl>
              <a:tblPr firstRow="1" firstCol="1" bandRow="1"/>
              <a:tblGrid>
                <a:gridCol w="4498458">
                  <a:extLst>
                    <a:ext uri="{9D8B030D-6E8A-4147-A177-3AD203B41FA5}">
                      <a16:colId xmlns:a16="http://schemas.microsoft.com/office/drawing/2014/main" val="3837296616"/>
                    </a:ext>
                  </a:extLst>
                </a:gridCol>
                <a:gridCol w="594254">
                  <a:extLst>
                    <a:ext uri="{9D8B030D-6E8A-4147-A177-3AD203B41FA5}">
                      <a16:colId xmlns:a16="http://schemas.microsoft.com/office/drawing/2014/main" val="1347343430"/>
                    </a:ext>
                  </a:extLst>
                </a:gridCol>
                <a:gridCol w="594254">
                  <a:extLst>
                    <a:ext uri="{9D8B030D-6E8A-4147-A177-3AD203B41FA5}">
                      <a16:colId xmlns:a16="http://schemas.microsoft.com/office/drawing/2014/main" val="2767091677"/>
                    </a:ext>
                  </a:extLst>
                </a:gridCol>
                <a:gridCol w="594254">
                  <a:extLst>
                    <a:ext uri="{9D8B030D-6E8A-4147-A177-3AD203B41FA5}">
                      <a16:colId xmlns:a16="http://schemas.microsoft.com/office/drawing/2014/main" val="2451714835"/>
                    </a:ext>
                  </a:extLst>
                </a:gridCol>
                <a:gridCol w="4532447">
                  <a:extLst>
                    <a:ext uri="{9D8B030D-6E8A-4147-A177-3AD203B41FA5}">
                      <a16:colId xmlns:a16="http://schemas.microsoft.com/office/drawing/2014/main" val="3190447836"/>
                    </a:ext>
                  </a:extLst>
                </a:gridCol>
              </a:tblGrid>
              <a:tr h="35878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 anchor="ctr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AGENDA TEMPLATE 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7387" marR="37387" marT="0" marB="0" anchor="ctr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11452"/>
                  </a:ext>
                </a:extLst>
              </a:tr>
              <a:tr h="132355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Meeting Details  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639321"/>
                  </a:ext>
                </a:extLst>
              </a:tr>
              <a:tr h="2114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2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Meeting Number </a:t>
                      </a:r>
                      <a:endParaRPr lang="en-GB" sz="1200" kern="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[It must be the number of the meeting e.g.: FASG#10]</a:t>
                      </a:r>
                      <a:endParaRPr lang="en-GB" sz="1200" kern="10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584954"/>
                  </a:ext>
                </a:extLst>
              </a:tr>
              <a:tr h="102993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2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Meeting Type</a:t>
                      </a:r>
                      <a:endParaRPr lang="en-GB" sz="1200" kern="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553142"/>
                  </a:ext>
                </a:extLst>
              </a:tr>
              <a:tr h="102993">
                <a:tc gridSpan="3"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b="0" i="0" u="none" strike="noStrike" kern="100" noProof="0">
                          <a:solidFill>
                            <a:srgbClr val="000000"/>
                          </a:solidFill>
                          <a:effectLst/>
                          <a:latin typeface="MS Gothic"/>
                        </a:rPr>
                        <a:t>☐</a:t>
                      </a:r>
                      <a:r>
                        <a:rPr lang="en-IE" sz="1000" b="0" i="0" u="none" strike="noStrike" kern="100" noProof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Conference Call</a:t>
                      </a:r>
                      <a:endParaRPr lang="en-US"/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000" b="0" i="0" u="none" strike="noStrike" kern="100" noProof="0">
                          <a:solidFill>
                            <a:srgbClr val="000000"/>
                          </a:solidFill>
                          <a:effectLst/>
                          <a:latin typeface="MS Gothic"/>
                        </a:rPr>
                        <a:t>☐</a:t>
                      </a:r>
                      <a:r>
                        <a:rPr lang="en-IE" sz="1000" b="0" i="0" u="none" strike="noStrike" kern="100" noProof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Hybrid event</a:t>
                      </a:r>
                      <a:endParaRPr lang="en-US"/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5893070"/>
                  </a:ext>
                </a:extLst>
              </a:tr>
              <a:tr h="1029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200" kern="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Location</a:t>
                      </a:r>
                      <a:endParaRPr lang="en-GB" sz="1200" kern="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2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Date and Time </a:t>
                      </a:r>
                      <a:endParaRPr lang="en-GB" sz="1200" kern="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2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 Author (GSMA Staff)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796686"/>
                  </a:ext>
                </a:extLst>
              </a:tr>
              <a:tr h="2405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Arial"/>
                          <a:ea typeface="SimSun"/>
                          <a:cs typeface="Times New Roman"/>
                        </a:rPr>
                        <a:t>[For Hybrid event, please include the city and the country</a:t>
                      </a:r>
                      <a:endParaRPr lang="en-GB" sz="1200" kern="100"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Arial"/>
                          <a:ea typeface="SimSun"/>
                          <a:cs typeface="Times New Roman"/>
                        </a:rPr>
                        <a:t>For Conference call does not apply]</a:t>
                      </a:r>
                      <a:endParaRPr lang="en-GB" sz="1200" kern="100">
                        <a:effectLst/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[Add the time of the meeting]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For Conference Call – GMT 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For a Hybrid Meeting– LOCAL TIME such as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Day 1 –  09.00- 18.00 (local time)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…..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Day N 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[Add the name of the person who draft the Agenda: e.g.: Name and Surname, GSMA]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137982"/>
                  </a:ext>
                </a:extLst>
              </a:tr>
              <a:tr h="102993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2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Host </a:t>
                      </a:r>
                      <a:endParaRPr lang="en-GB" sz="1200" kern="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935573"/>
                  </a:ext>
                </a:extLst>
              </a:tr>
              <a:tr h="102993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[Please include the company logo hosting the event, only for Hybrid Meeting]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26671"/>
                  </a:ext>
                </a:extLst>
              </a:tr>
              <a:tr h="132355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Meeting Dial-in details </a:t>
                      </a:r>
                      <a:endParaRPr lang="en-GB" sz="1200" kern="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074003"/>
                  </a:ext>
                </a:extLst>
              </a:tr>
              <a:tr h="103668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[Please add the link(s) to dial in]</a:t>
                      </a:r>
                      <a:endParaRPr lang="en-GB" sz="1200" kern="10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735671"/>
                  </a:ext>
                </a:extLst>
              </a:tr>
              <a:tr h="132355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b="1" kern="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Document allocation</a:t>
                      </a:r>
                      <a:endParaRPr lang="en-GB" sz="1200" kern="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264981"/>
                  </a:ext>
                </a:extLst>
              </a:tr>
              <a:tr h="314441">
                <a:tc grid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2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[Please add the link(s) where the meeting documents can be found on Member Gateway]</a:t>
                      </a:r>
                      <a:endParaRPr lang="en-GB" sz="12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87" marR="37387" marT="0" marB="0">
                    <a:lnL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9295987"/>
                  </a:ext>
                </a:extLst>
              </a:tr>
            </a:tbl>
          </a:graphicData>
        </a:graphic>
      </p:graphicFrame>
      <p:pic>
        <p:nvPicPr>
          <p:cNvPr id="1025" name="Picture 2" descr="A red and white logo&#10;&#10;Description automatically generated with low confidence, Picture">
            <a:extLst>
              <a:ext uri="{FF2B5EF4-FFF2-40B4-BE49-F238E27FC236}">
                <a16:creationId xmlns:a16="http://schemas.microsoft.com/office/drawing/2014/main" id="{BC9EAE0E-34AA-BB45-1B9D-4A7DD5C7E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908" y="854172"/>
            <a:ext cx="133985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C9CFEDF-5280-2334-A4D5-697A3BC4C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432" y="-7644"/>
            <a:ext cx="6149440" cy="774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2852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GB" altLang="en-US" sz="1400" b="1" i="0" u="none" strike="noStrike" cap="none" normalizeH="0" baseline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genda Cover Page</a:t>
            </a:r>
            <a:r>
              <a:rPr kumimoji="0" lang="en-GB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       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81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241BC-1A38-0DD0-0BDB-025675AEE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105FADB-E7F7-F88E-D22B-2C3B25D8D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023421"/>
              </p:ext>
            </p:extLst>
          </p:nvPr>
        </p:nvGraphicFramePr>
        <p:xfrm>
          <a:off x="475486" y="696687"/>
          <a:ext cx="11241027" cy="5249863"/>
        </p:xfrm>
        <a:graphic>
          <a:graphicData uri="http://schemas.openxmlformats.org/drawingml/2006/table">
            <a:tbl>
              <a:tblPr firstRow="1" bandRow="1" bandCol="1"/>
              <a:tblGrid>
                <a:gridCol w="1071728">
                  <a:extLst>
                    <a:ext uri="{9D8B030D-6E8A-4147-A177-3AD203B41FA5}">
                      <a16:colId xmlns:a16="http://schemas.microsoft.com/office/drawing/2014/main" val="4267038017"/>
                    </a:ext>
                  </a:extLst>
                </a:gridCol>
                <a:gridCol w="995649">
                  <a:extLst>
                    <a:ext uri="{9D8B030D-6E8A-4147-A177-3AD203B41FA5}">
                      <a16:colId xmlns:a16="http://schemas.microsoft.com/office/drawing/2014/main" val="1959626100"/>
                    </a:ext>
                  </a:extLst>
                </a:gridCol>
                <a:gridCol w="2834239">
                  <a:extLst>
                    <a:ext uri="{9D8B030D-6E8A-4147-A177-3AD203B41FA5}">
                      <a16:colId xmlns:a16="http://schemas.microsoft.com/office/drawing/2014/main" val="107451193"/>
                    </a:ext>
                  </a:extLst>
                </a:gridCol>
                <a:gridCol w="2834239">
                  <a:extLst>
                    <a:ext uri="{9D8B030D-6E8A-4147-A177-3AD203B41FA5}">
                      <a16:colId xmlns:a16="http://schemas.microsoft.com/office/drawing/2014/main" val="3778634796"/>
                    </a:ext>
                  </a:extLst>
                </a:gridCol>
                <a:gridCol w="2128022">
                  <a:extLst>
                    <a:ext uri="{9D8B030D-6E8A-4147-A177-3AD203B41FA5}">
                      <a16:colId xmlns:a16="http://schemas.microsoft.com/office/drawing/2014/main" val="2619320985"/>
                    </a:ext>
                  </a:extLst>
                </a:gridCol>
                <a:gridCol w="1377150">
                  <a:extLst>
                    <a:ext uri="{9D8B030D-6E8A-4147-A177-3AD203B41FA5}">
                      <a16:colId xmlns:a16="http://schemas.microsoft.com/office/drawing/2014/main" val="3465969212"/>
                    </a:ext>
                  </a:extLst>
                </a:gridCol>
              </a:tblGrid>
              <a:tr h="9124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Item Number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Time (GMT or local time)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Agenda Item 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Doc. No.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Name/Surname Owner and Company Name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0">
                          <a:solidFill>
                            <a:srgbClr val="FFFFFF"/>
                          </a:solidFill>
                          <a:effectLst/>
                          <a:latin typeface="+mn-lt"/>
                          <a:ea typeface="SimSun" panose="02010600030101010101" pitchFamily="2" charset="-122"/>
                          <a:cs typeface="Times New Roman" panose="02020603050405020304" pitchFamily="18" charset="0"/>
                        </a:rPr>
                        <a:t>Status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521174"/>
                  </a:ext>
                </a:extLst>
              </a:tr>
              <a:tr h="7398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Timing 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e.g. 10.00 – 10.05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Welcome, Anti-trust, US Entity list statement (Mandatory)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 number as displayed on Member Gateway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GSMA 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information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162004"/>
                  </a:ext>
                </a:extLst>
              </a:tr>
              <a:tr h="1401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Timing 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10.05 – 10.10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 2 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the document as displayed on Member Gateway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Name and Surname 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Company Name 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Please select as required: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Approval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Discussion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information.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321471"/>
                  </a:ext>
                </a:extLst>
              </a:tr>
              <a:tr h="277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 more items as required 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GB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04473"/>
                  </a:ext>
                </a:extLst>
              </a:tr>
              <a:tr h="38383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N+1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Coffee Break (if applies)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753301"/>
                  </a:ext>
                </a:extLst>
              </a:tr>
              <a:tr h="38383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152238"/>
                  </a:ext>
                </a:extLst>
              </a:tr>
              <a:tr h="38383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i="1" kern="100">
                          <a:solidFill>
                            <a:srgbClr val="80808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N+M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i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Lunch Break (if applies)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9968425"/>
                  </a:ext>
                </a:extLst>
              </a:tr>
              <a:tr h="38383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650038"/>
                  </a:ext>
                </a:extLst>
              </a:tr>
              <a:tr h="383838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b="1" kern="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AOB (Mandatory)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IE" sz="1100" kern="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90170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500896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3DEB509A-85B9-C32B-563C-37EC5025E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432" y="15099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2852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kumimoji="0" lang="en-GB" altLang="en-US" sz="1400" b="1" i="0" u="none" strike="noStrike" cap="none" normalizeH="0" baseline="0" bmk="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genda Details</a:t>
            </a:r>
            <a:r>
              <a:rPr kumimoji="0" lang="en-GB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          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91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BC1E6-5C12-31F8-1E8C-BA7D62D5CD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rawing">
            <a:extLst>
              <a:ext uri="{FF2B5EF4-FFF2-40B4-BE49-F238E27FC236}">
                <a16:creationId xmlns:a16="http://schemas.microsoft.com/office/drawing/2014/main" id="{EAC6172B-DCB3-2529-C90F-F85643F3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475" y="783263"/>
            <a:ext cx="9381050" cy="52914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EF590C-84CC-D771-71D3-C3DDAB91D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432" y="-7644"/>
            <a:ext cx="2022798" cy="774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28528" rIns="91440" bIns="5078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GSMA Antirust Policy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244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SMA">
  <a:themeElements>
    <a:clrScheme name="GSMA">
      <a:dk1>
        <a:sysClr val="windowText" lastClr="000000"/>
      </a:dk1>
      <a:lt1>
        <a:sysClr val="window" lastClr="FFFFFF"/>
      </a:lt1>
      <a:dk2>
        <a:srgbClr val="878787"/>
      </a:dk2>
      <a:lt2>
        <a:srgbClr val="F0F0F0"/>
      </a:lt2>
      <a:accent1>
        <a:srgbClr val="750A22"/>
      </a:accent1>
      <a:accent2>
        <a:srgbClr val="970725"/>
      </a:accent2>
      <a:accent3>
        <a:srgbClr val="BA0328"/>
      </a:accent3>
      <a:accent4>
        <a:srgbClr val="DC002B"/>
      </a:accent4>
      <a:accent5>
        <a:srgbClr val="CF3944"/>
      </a:accent5>
      <a:accent6>
        <a:srgbClr val="DF4C62"/>
      </a:accent6>
      <a:hlink>
        <a:srgbClr val="000000"/>
      </a:hlink>
      <a:folHlink>
        <a:srgbClr val="878787"/>
      </a:folHlink>
    </a:clrScheme>
    <a:fontScheme name="GS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FFADF3C3C2F44791651CCA98F735C1" ma:contentTypeVersion="3" ma:contentTypeDescription="Create a new document." ma:contentTypeScope="" ma:versionID="98349ef064767f25f7c028c3837719a0">
  <xsd:schema xmlns:xsd="http://www.w3.org/2001/XMLSchema" xmlns:xs="http://www.w3.org/2001/XMLSchema" xmlns:p="http://schemas.microsoft.com/office/2006/metadata/properties" xmlns:ns2="38472852-29e8-497f-a38a-2a39b5949912" targetNamespace="http://schemas.microsoft.com/office/2006/metadata/properties" ma:root="true" ma:fieldsID="db98855e7fe5663079ef89083c5bf4b3" ns2:_="">
    <xsd:import namespace="38472852-29e8-497f-a38a-2a39b59499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472852-29e8-497f-a38a-2a39b59499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SharedContentType xmlns="Microsoft.SharePoint.Taxonomy.ContentTypeSync" SourceId="016841fc-e166-4759-8b80-df1e1b366916" ContentTypeId="0x0101" PreviousValue="false" LastSyncTimeStamp="2023-03-23T14:59:08.627Z"/>
</file>

<file path=customXml/itemProps1.xml><?xml version="1.0" encoding="utf-8"?>
<ds:datastoreItem xmlns:ds="http://schemas.openxmlformats.org/officeDocument/2006/customXml" ds:itemID="{CCB2DB4E-8E11-461C-8CED-74E9F96E856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45E1C9-20A2-4C70-8398-6E46A7F5C42F}">
  <ds:schemaRefs>
    <ds:schemaRef ds:uri="38472852-29e8-497f-a38a-2a39b594991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956F44B-C291-4659-A1B9-AE0646712B06}">
  <ds:schemaRefs>
    <ds:schemaRef ds:uri="38e3d6e1-8f12-40e5-a260-9aee37e4f4b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DECC0A3A-B0B5-4BEF-9778-C946E462A43D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GSMA</vt:lpstr>
      <vt:lpstr>ISAG AGENDA Template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Yolanda Sanz</dc:creator>
  <cp:revision>1</cp:revision>
  <dcterms:created xsi:type="dcterms:W3CDTF">2025-09-03T17:35:41Z</dcterms:created>
  <dcterms:modified xsi:type="dcterms:W3CDTF">2025-10-02T15:30:29Z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0x01010031FFADF3C3C2F44791651CCA98F735C1</vt:lpwstr>
  </property>
</Properties>
</file>